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8" r:id="rId13"/>
  </p:sldIdLst>
  <p:sldSz cx="9753600" cy="7315200"/>
  <p:notesSz cx="6858000" cy="9144000"/>
  <p:embeddedFontLst>
    <p:embeddedFont>
      <p:font typeface="League Spartan" panose="020B0604020202020204" charset="0"/>
      <p:regular r:id="rId14"/>
    </p:embeddedFont>
    <p:embeddedFont>
      <p:font typeface="Lucidity Condensed" panose="020B0604020202020204" charset="0"/>
      <p:regular r:id="rId15"/>
    </p:embeddedFont>
    <p:embeddedFont>
      <p:font typeface="Montserrat Ultra-Bold" panose="020B0604020202020204" charset="0"/>
      <p:regular r:id="rId16"/>
    </p:embeddedFont>
    <p:embeddedFont>
      <p:font typeface="Poppins Bold" panose="020B0604020202020204" charset="0"/>
      <p:regular r:id="rId17"/>
    </p:embeddedFont>
    <p:embeddedFont>
      <p:font typeface="Poppins Light" panose="000004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7" d="100"/>
          <a:sy n="87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4.sv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.svg"/><Relationship Id="rId2" Type="http://schemas.openxmlformats.org/officeDocument/2006/relationships/image" Target="../media/image7.jpeg"/><Relationship Id="rId16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5" Type="http://schemas.openxmlformats.org/officeDocument/2006/relationships/image" Target="../media/image5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D7CC6508-8328-9982-097A-37FAEDF8457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3290" y="1007921"/>
            <a:ext cx="2552406" cy="1196657"/>
            <a:chOff x="684386" y="79013"/>
            <a:chExt cx="3403208" cy="159554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3E5083E-C606-C576-0006-30BB7BDA08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4386" y="147864"/>
              <a:ext cx="400142" cy="1453809"/>
            </a:xfrm>
            <a:custGeom>
              <a:avLst/>
              <a:gdLst/>
              <a:ahLst/>
              <a:cxnLst/>
              <a:rect l="l" t="t" r="r" b="b"/>
              <a:pathLst>
                <a:path w="400142" h="1453809">
                  <a:moveTo>
                    <a:pt x="0" y="0"/>
                  </a:moveTo>
                  <a:lnTo>
                    <a:pt x="400143" y="0"/>
                  </a:lnTo>
                  <a:lnTo>
                    <a:pt x="400143" y="1453809"/>
                  </a:lnTo>
                  <a:lnTo>
                    <a:pt x="0" y="1453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DBCEDD2-6FF8-1705-8E32-1E0B34CE2B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5402" y="79013"/>
              <a:ext cx="1052538" cy="1522660"/>
            </a:xfrm>
            <a:custGeom>
              <a:avLst/>
              <a:gdLst/>
              <a:ahLst/>
              <a:cxnLst/>
              <a:rect l="l" t="t" r="r" b="b"/>
              <a:pathLst>
                <a:path w="1052538" h="1522660">
                  <a:moveTo>
                    <a:pt x="0" y="0"/>
                  </a:moveTo>
                  <a:lnTo>
                    <a:pt x="1052539" y="0"/>
                  </a:lnTo>
                  <a:lnTo>
                    <a:pt x="1052539" y="1522660"/>
                  </a:lnTo>
                  <a:lnTo>
                    <a:pt x="0" y="1522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AB08914-44A5-4BD5-5AA2-684FD28CF3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035056" y="151895"/>
              <a:ext cx="1052538" cy="1522660"/>
            </a:xfrm>
            <a:custGeom>
              <a:avLst/>
              <a:gdLst/>
              <a:ahLst/>
              <a:cxnLst/>
              <a:rect l="l" t="t" r="r" b="b"/>
              <a:pathLst>
                <a:path w="1052538" h="1522660">
                  <a:moveTo>
                    <a:pt x="1052538" y="0"/>
                  </a:moveTo>
                  <a:lnTo>
                    <a:pt x="0" y="0"/>
                  </a:lnTo>
                  <a:lnTo>
                    <a:pt x="0" y="1522660"/>
                  </a:lnTo>
                  <a:lnTo>
                    <a:pt x="1052538" y="1522660"/>
                  </a:lnTo>
                  <a:lnTo>
                    <a:pt x="105253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24D0FAC-CB8F-BC9C-F67B-D61A44F028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47941" y="408030"/>
              <a:ext cx="739663" cy="1085743"/>
            </a:xfrm>
            <a:custGeom>
              <a:avLst/>
              <a:gdLst/>
              <a:ahLst/>
              <a:cxnLst/>
              <a:rect l="l" t="t" r="r" b="b"/>
              <a:pathLst>
                <a:path w="739663" h="1085743">
                  <a:moveTo>
                    <a:pt x="0" y="0"/>
                  </a:moveTo>
                  <a:lnTo>
                    <a:pt x="739663" y="0"/>
                  </a:lnTo>
                  <a:lnTo>
                    <a:pt x="739663" y="1085743"/>
                  </a:lnTo>
                  <a:lnTo>
                    <a:pt x="0" y="108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1">
            <a:extLst>
              <a:ext uri="{FF2B5EF4-FFF2-40B4-BE49-F238E27FC236}">
                <a16:creationId xmlns:a16="http://schemas.microsoft.com/office/drawing/2014/main" id="{1FD46603-1E22-5563-877E-8728A4A07B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8363" y="3306774"/>
            <a:ext cx="9830326" cy="3582767"/>
          </a:xfrm>
          <a:custGeom>
            <a:avLst/>
            <a:gdLst/>
            <a:ahLst/>
            <a:cxnLst/>
            <a:rect l="l" t="t" r="r" b="b"/>
            <a:pathLst>
              <a:path w="9830326" h="3582767">
                <a:moveTo>
                  <a:pt x="0" y="0"/>
                </a:moveTo>
                <a:lnTo>
                  <a:pt x="9830326" y="0"/>
                </a:lnTo>
                <a:lnTo>
                  <a:pt x="9830326" y="3582767"/>
                </a:lnTo>
                <a:lnTo>
                  <a:pt x="0" y="35827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2891" b="-5289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47A8B0E4-0608-3EC1-80E8-6F2AE65D167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24387" y="4595683"/>
            <a:ext cx="10202374" cy="1247250"/>
            <a:chOff x="0" y="0"/>
            <a:chExt cx="5771001" cy="705511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654D311-1EC1-D182-DEAD-D5B623DD96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71001" cy="705511"/>
            </a:xfrm>
            <a:custGeom>
              <a:avLst/>
              <a:gdLst/>
              <a:ahLst/>
              <a:cxnLst/>
              <a:rect l="l" t="t" r="r" b="b"/>
              <a:pathLst>
                <a:path w="5771001" h="705511">
                  <a:moveTo>
                    <a:pt x="0" y="0"/>
                  </a:moveTo>
                  <a:lnTo>
                    <a:pt x="5771001" y="0"/>
                  </a:lnTo>
                  <a:lnTo>
                    <a:pt x="5771001" y="705511"/>
                  </a:lnTo>
                  <a:lnTo>
                    <a:pt x="0" y="705511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B4B66DF-DDD9-45A1-3738-7EC07EDB1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8121" y="4876800"/>
            <a:ext cx="70866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ontserrat Ultra-Bold" panose="020B060402020202020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Blue numbers and black text&#10;&#10;Description automatically generated">
            <a:extLst>
              <a:ext uri="{FF2B5EF4-FFF2-40B4-BE49-F238E27FC236}">
                <a16:creationId xmlns:a16="http://schemas.microsoft.com/office/drawing/2014/main" id="{A433B23C-4790-6D62-F51A-2650CAC75790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4" y="186437"/>
            <a:ext cx="9361011" cy="31203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7B15515D-8349-8D3A-4BF5-CA699DFE772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" y="844916"/>
            <a:ext cx="9753601" cy="2812684"/>
            <a:chOff x="0" y="0"/>
            <a:chExt cx="6346215" cy="178397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43C2ABA8-DEFE-F205-038E-301B3D5089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46215" cy="1783971"/>
            </a:xfrm>
            <a:custGeom>
              <a:avLst/>
              <a:gdLst/>
              <a:ahLst/>
              <a:cxnLst/>
              <a:rect l="l" t="t" r="r" b="b"/>
              <a:pathLst>
                <a:path w="6346215" h="1783971">
                  <a:moveTo>
                    <a:pt x="0" y="0"/>
                  </a:moveTo>
                  <a:lnTo>
                    <a:pt x="6346215" y="0"/>
                  </a:lnTo>
                  <a:lnTo>
                    <a:pt x="6346215" y="1783971"/>
                  </a:lnTo>
                  <a:lnTo>
                    <a:pt x="0" y="1783971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7">
            <a:extLst>
              <a:ext uri="{FF2B5EF4-FFF2-40B4-BE49-F238E27FC236}">
                <a16:creationId xmlns:a16="http://schemas.microsoft.com/office/drawing/2014/main" id="{58E1E9AA-7176-EE17-9D2C-2F3D191E7C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05854" y="6409324"/>
            <a:ext cx="3338670" cy="0"/>
          </a:xfrm>
          <a:prstGeom prst="line">
            <a:avLst/>
          </a:prstGeom>
          <a:ln w="57150" cap="flat">
            <a:solidFill>
              <a:srgbClr val="FD1D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68AFB0E-3E53-2B71-4F71-B428B630A7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7986403" y="1101076"/>
            <a:ext cx="1767197" cy="2556524"/>
          </a:xfrm>
          <a:custGeom>
            <a:avLst/>
            <a:gdLst/>
            <a:ahLst/>
            <a:cxnLst/>
            <a:rect l="l" t="t" r="r" b="b"/>
            <a:pathLst>
              <a:path w="1767197" h="2556524">
                <a:moveTo>
                  <a:pt x="1767197" y="0"/>
                </a:moveTo>
                <a:lnTo>
                  <a:pt x="0" y="0"/>
                </a:lnTo>
                <a:lnTo>
                  <a:pt x="0" y="2556524"/>
                </a:lnTo>
                <a:lnTo>
                  <a:pt x="1767197" y="2556524"/>
                </a:lnTo>
                <a:lnTo>
                  <a:pt x="17671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E10E80A9-35B7-6EA6-DFC5-E462BA1D763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535724" y="6730621"/>
            <a:ext cx="2036008" cy="436356"/>
            <a:chOff x="0" y="0"/>
            <a:chExt cx="2714677" cy="581808"/>
          </a:xfrm>
        </p:grpSpPr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D7B61D40-8235-62F6-AEA0-9F62CE1CC8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DE9938E-B1AC-554C-C8B9-26AE413C696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0FA2254-9DC6-3D99-5506-5EFC213167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B968521-64E9-B7C8-3C24-84A1B1A92C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65EA9DFB-6BEA-61C4-8FED-37FDC8B28E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36B7B5F-CB57-1C9A-F314-0EEB0387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650048"/>
            <a:ext cx="534193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9C971B92-C473-9EFA-A193-44A1DA854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7736" y="3837296"/>
            <a:ext cx="5341937" cy="3609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17F277E-820C-4291-8F5A-4177F077F2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44550"/>
            <a:ext cx="3581400" cy="562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DAA0F47E-32C6-92C2-EABF-9D8B0E0E3F6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97550" y="3864090"/>
            <a:ext cx="10068633" cy="2575882"/>
            <a:chOff x="0" y="0"/>
            <a:chExt cx="6386124" cy="1633777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646B28F-3D8E-119E-899B-563E628E30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86124" cy="1633777"/>
            </a:xfrm>
            <a:custGeom>
              <a:avLst/>
              <a:gdLst/>
              <a:ahLst/>
              <a:cxnLst/>
              <a:rect l="l" t="t" r="r" b="b"/>
              <a:pathLst>
                <a:path w="6386124" h="1633777">
                  <a:moveTo>
                    <a:pt x="0" y="0"/>
                  </a:moveTo>
                  <a:lnTo>
                    <a:pt x="6386124" y="0"/>
                  </a:lnTo>
                  <a:lnTo>
                    <a:pt x="6386124" y="1633777"/>
                  </a:lnTo>
                  <a:lnTo>
                    <a:pt x="0" y="1633777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CD6FB280-7232-CAC7-2FD4-489223FEFF22}"/>
              </a:ext>
            </a:extLst>
          </p:cNvPr>
          <p:cNvGrpSpPr/>
          <p:nvPr userDrawn="1"/>
        </p:nvGrpSpPr>
        <p:grpSpPr>
          <a:xfrm>
            <a:off x="7543800" y="6730620"/>
            <a:ext cx="2036008" cy="436356"/>
            <a:chOff x="0" y="0"/>
            <a:chExt cx="2714677" cy="581808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7DB6F642-7C3A-38B0-D4E6-7E84F83A1FB9}"/>
                </a:ext>
              </a:extLst>
            </p:cNvPr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 dirty="0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DBC2B79-4D99-A597-4310-46409483019A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D726E9B-6F0E-EEEB-BE3C-DF1C19BE4904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98B9942-3560-876B-219A-AC53DA2682A2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46EB2B9-7CC3-B1EA-BF02-4F42FF6204C7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66838F93-136C-DAA7-1294-4A63E58D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9031"/>
            <a:ext cx="534193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EED60B5-0418-71F0-70A9-2644E03D1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5361989"/>
            <a:ext cx="5341937" cy="3609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2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1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1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6FB338-A930-C52E-8D42-95B75BFB8E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0" y="874713"/>
            <a:ext cx="3810000" cy="556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1E87A434-5199-86C8-AD41-DD2878BCF74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031695" y="875229"/>
            <a:ext cx="827001" cy="580168"/>
            <a:chOff x="0" y="0"/>
            <a:chExt cx="1793623" cy="1258286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362519A-7538-EF9B-63F7-687C2EE594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D1D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F8042FCF-9D1F-CEB7-C3C8-7CE70DF1839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031695" y="5859803"/>
            <a:ext cx="827001" cy="580168"/>
            <a:chOff x="0" y="0"/>
            <a:chExt cx="1793623" cy="1258286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EF3C19A-AB48-33CD-D37C-4BEE0AA569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FCAE4DB-92A4-0940-6109-175C8EA5E55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3279" y="-32536"/>
            <a:ext cx="9776879" cy="7423935"/>
            <a:chOff x="0" y="0"/>
            <a:chExt cx="4470210" cy="79913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30A77FBA-7415-1BC7-BE2B-6B5B932F1A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470210" cy="799132"/>
            </a:xfrm>
            <a:custGeom>
              <a:avLst/>
              <a:gdLst/>
              <a:ahLst/>
              <a:cxnLst/>
              <a:rect l="l" t="t" r="r" b="b"/>
              <a:pathLst>
                <a:path w="4470210" h="799132">
                  <a:moveTo>
                    <a:pt x="0" y="0"/>
                  </a:moveTo>
                  <a:lnTo>
                    <a:pt x="4470210" y="0"/>
                  </a:lnTo>
                  <a:lnTo>
                    <a:pt x="4470210" y="799132"/>
                  </a:lnTo>
                  <a:lnTo>
                    <a:pt x="0" y="799132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11">
            <a:extLst>
              <a:ext uri="{FF2B5EF4-FFF2-40B4-BE49-F238E27FC236}">
                <a16:creationId xmlns:a16="http://schemas.microsoft.com/office/drawing/2014/main" id="{61425764-C385-14F9-E47F-768FBF75C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3278" y="1767102"/>
            <a:ext cx="9776878" cy="3598733"/>
          </a:xfrm>
          <a:custGeom>
            <a:avLst/>
            <a:gdLst/>
            <a:ahLst/>
            <a:cxnLst/>
            <a:rect l="l" t="t" r="r" b="b"/>
            <a:pathLst>
              <a:path w="9830326" h="3582767">
                <a:moveTo>
                  <a:pt x="0" y="0"/>
                </a:moveTo>
                <a:lnTo>
                  <a:pt x="9830326" y="0"/>
                </a:lnTo>
                <a:lnTo>
                  <a:pt x="9830326" y="3582767"/>
                </a:lnTo>
                <a:lnTo>
                  <a:pt x="0" y="3582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891" b="-528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9EE899C-1626-0BBD-214D-4888FAF530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775" y="5742374"/>
            <a:ext cx="1201338" cy="1643075"/>
          </a:xfrm>
          <a:custGeom>
            <a:avLst/>
            <a:gdLst/>
            <a:ahLst/>
            <a:cxnLst/>
            <a:rect l="l" t="t" r="r" b="b"/>
            <a:pathLst>
              <a:path w="1201338" h="1643075">
                <a:moveTo>
                  <a:pt x="0" y="0"/>
                </a:moveTo>
                <a:lnTo>
                  <a:pt x="1201338" y="0"/>
                </a:lnTo>
                <a:lnTo>
                  <a:pt x="1201338" y="1643074"/>
                </a:lnTo>
                <a:lnTo>
                  <a:pt x="0" y="1643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7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230EE1DE-45BD-20F1-900C-4B8116F2A2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8390388" y="5733080"/>
            <a:ext cx="1180753" cy="1708142"/>
          </a:xfrm>
          <a:custGeom>
            <a:avLst/>
            <a:gdLst/>
            <a:ahLst/>
            <a:cxnLst/>
            <a:rect l="l" t="t" r="r" b="b"/>
            <a:pathLst>
              <a:path w="1180753" h="1708142">
                <a:moveTo>
                  <a:pt x="1180754" y="0"/>
                </a:moveTo>
                <a:lnTo>
                  <a:pt x="0" y="0"/>
                </a:lnTo>
                <a:lnTo>
                  <a:pt x="0" y="1708142"/>
                </a:lnTo>
                <a:lnTo>
                  <a:pt x="1180754" y="1708142"/>
                </a:lnTo>
                <a:lnTo>
                  <a:pt x="118075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BCEAFE6-10B3-93E5-F63F-3584DBD528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7479236" y="5985498"/>
            <a:ext cx="991712" cy="1455724"/>
          </a:xfrm>
          <a:custGeom>
            <a:avLst/>
            <a:gdLst/>
            <a:ahLst/>
            <a:cxnLst/>
            <a:rect l="l" t="t" r="r" b="b"/>
            <a:pathLst>
              <a:path w="991712" h="1455724">
                <a:moveTo>
                  <a:pt x="991712" y="0"/>
                </a:moveTo>
                <a:lnTo>
                  <a:pt x="0" y="0"/>
                </a:lnTo>
                <a:lnTo>
                  <a:pt x="0" y="1455724"/>
                </a:lnTo>
                <a:lnTo>
                  <a:pt x="991712" y="1455724"/>
                </a:lnTo>
                <a:lnTo>
                  <a:pt x="991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8FE4D7B4-1AE9-2861-2746-A3B106F66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3281" y="5808062"/>
            <a:ext cx="1155740" cy="1567714"/>
          </a:xfrm>
          <a:custGeom>
            <a:avLst/>
            <a:gdLst/>
            <a:ahLst/>
            <a:cxnLst/>
            <a:rect l="l" t="t" r="r" b="b"/>
            <a:pathLst>
              <a:path w="1155740" h="1567714">
                <a:moveTo>
                  <a:pt x="0" y="0"/>
                </a:moveTo>
                <a:lnTo>
                  <a:pt x="1155740" y="0"/>
                </a:lnTo>
                <a:lnTo>
                  <a:pt x="1155740" y="1567714"/>
                </a:lnTo>
                <a:lnTo>
                  <a:pt x="0" y="1567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635" b="-14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94775618-575E-B81D-E860-89BD763C68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9890" y="2889783"/>
            <a:ext cx="9147552" cy="168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9"/>
              </a:lnSpc>
            </a:pPr>
            <a:r>
              <a:rPr lang="en-US" sz="10733" b="1" spc="214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1FC8CEB2-1EB1-0350-A433-FB78AA6CC0CB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235494" y="419780"/>
            <a:ext cx="5036344" cy="1014324"/>
            <a:chOff x="0" y="0"/>
            <a:chExt cx="6715126" cy="1352431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2FB147B3-0E10-1AC4-44DE-38C8B09935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5095556" cy="1187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66"/>
                </a:lnSpc>
              </a:pPr>
              <a:r>
                <a:rPr lang="en-US" sz="5475" spc="246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31" name="AutoShape 12">
              <a:extLst>
                <a:ext uri="{FF2B5EF4-FFF2-40B4-BE49-F238E27FC236}">
                  <a16:creationId xmlns:a16="http://schemas.microsoft.com/office/drawing/2014/main" id="{06AEB9B0-D27C-044D-D5B3-9DCD78473E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0576" y="78432"/>
              <a:ext cx="0" cy="629823"/>
            </a:xfrm>
            <a:prstGeom prst="line">
              <a:avLst/>
            </a:prstGeom>
            <a:ln w="21552" cap="flat">
              <a:solidFill>
                <a:srgbClr val="FD1DA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6C60F9E7-1F1C-ED62-988F-C8EA8DE680B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1753" y="714171"/>
              <a:ext cx="6433373" cy="638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5"/>
                </a:lnSpc>
              </a:pPr>
              <a:r>
                <a:rPr lang="en-US" sz="2918">
                  <a:solidFill>
                    <a:srgbClr val="FFFFFF"/>
                  </a:solidFill>
                  <a:latin typeface="Lucidity Condensed"/>
                  <a:ea typeface="Lucidity Condensed"/>
                  <a:cs typeface="Lucidity Condensed"/>
                  <a:sym typeface="Lucidity Condensed"/>
                </a:rPr>
                <a:t>20th Annual IOA Conference </a:t>
              </a:r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BD27A17C-FEE9-86FC-6525-F3C87492168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67271" y="-38100"/>
              <a:ext cx="1283778" cy="79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8"/>
                </a:lnSpc>
              </a:pPr>
              <a:r>
                <a:rPr lang="en-US" sz="1770" dirty="0">
                  <a:solidFill>
                    <a:srgbClr val="FD1DA6"/>
                  </a:solidFill>
                  <a:latin typeface="Lucidity Condensed"/>
                  <a:ea typeface="Lucidity Condensed"/>
                  <a:cs typeface="Lucidity Condensed"/>
                  <a:sym typeface="Lucidity Condensed"/>
                </a:rPr>
                <a:t>7-9 April</a:t>
              </a:r>
            </a:p>
            <a:p>
              <a:pPr algn="l">
                <a:lnSpc>
                  <a:spcPts val="2478"/>
                </a:lnSpc>
              </a:pPr>
              <a:r>
                <a:rPr lang="en-US" sz="1770" dirty="0">
                  <a:solidFill>
                    <a:srgbClr val="FD1DA6"/>
                  </a:solidFill>
                  <a:latin typeface="Lucidity Condensed"/>
                  <a:ea typeface="Lucidity Condensed"/>
                  <a:cs typeface="Lucidity Condensed"/>
                  <a:sym typeface="Lucidity Condensed"/>
                </a:rPr>
                <a:t>MIAMI, FL</a:t>
              </a: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76EE0774-54C2-9304-8957-FF0692923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388" y="76351"/>
              <a:ext cx="206617" cy="750685"/>
            </a:xfrm>
            <a:custGeom>
              <a:avLst/>
              <a:gdLst/>
              <a:ahLst/>
              <a:cxnLst/>
              <a:rect l="l" t="t" r="r" b="b"/>
              <a:pathLst>
                <a:path w="206617" h="750685">
                  <a:moveTo>
                    <a:pt x="0" y="0"/>
                  </a:moveTo>
                  <a:lnTo>
                    <a:pt x="206617" y="0"/>
                  </a:lnTo>
                  <a:lnTo>
                    <a:pt x="206617" y="750685"/>
                  </a:lnTo>
                  <a:lnTo>
                    <a:pt x="0" y="75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4E7DCC7-80DA-EAB4-844B-B9F880302C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5619" y="40799"/>
              <a:ext cx="543486" cy="786237"/>
            </a:xfrm>
            <a:custGeom>
              <a:avLst/>
              <a:gdLst/>
              <a:ahLst/>
              <a:cxnLst/>
              <a:rect l="l" t="t" r="r" b="b"/>
              <a:pathLst>
                <a:path w="543486" h="786237">
                  <a:moveTo>
                    <a:pt x="0" y="0"/>
                  </a:moveTo>
                  <a:lnTo>
                    <a:pt x="543486" y="0"/>
                  </a:lnTo>
                  <a:lnTo>
                    <a:pt x="543486" y="786237"/>
                  </a:lnTo>
                  <a:lnTo>
                    <a:pt x="0" y="786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E0ABE4AB-D446-7036-2019-45F451CB50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567174" y="78432"/>
              <a:ext cx="543486" cy="786237"/>
            </a:xfrm>
            <a:custGeom>
              <a:avLst/>
              <a:gdLst/>
              <a:ahLst/>
              <a:cxnLst/>
              <a:rect l="l" t="t" r="r" b="b"/>
              <a:pathLst>
                <a:path w="543486" h="786237">
                  <a:moveTo>
                    <a:pt x="543486" y="0"/>
                  </a:moveTo>
                  <a:lnTo>
                    <a:pt x="0" y="0"/>
                  </a:lnTo>
                  <a:lnTo>
                    <a:pt x="0" y="786237"/>
                  </a:lnTo>
                  <a:lnTo>
                    <a:pt x="543486" y="786237"/>
                  </a:lnTo>
                  <a:lnTo>
                    <a:pt x="543486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3E1F930C-A39D-04F3-204D-BF257E0AF7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105" y="210689"/>
              <a:ext cx="381930" cy="560632"/>
            </a:xfrm>
            <a:custGeom>
              <a:avLst/>
              <a:gdLst/>
              <a:ahLst/>
              <a:cxnLst/>
              <a:rect l="l" t="t" r="r" b="b"/>
              <a:pathLst>
                <a:path w="381930" h="560632">
                  <a:moveTo>
                    <a:pt x="0" y="0"/>
                  </a:moveTo>
                  <a:lnTo>
                    <a:pt x="381931" y="0"/>
                  </a:lnTo>
                  <a:lnTo>
                    <a:pt x="381931" y="560632"/>
                  </a:lnTo>
                  <a:lnTo>
                    <a:pt x="0" y="560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274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924" y="1567364"/>
            <a:ext cx="534193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F41655B-63C6-5961-4C03-2900CCD4D0BB}"/>
              </a:ext>
            </a:extLst>
          </p:cNvPr>
          <p:cNvGrpSpPr/>
          <p:nvPr userDrawn="1"/>
        </p:nvGrpSpPr>
        <p:grpSpPr>
          <a:xfrm>
            <a:off x="-191690" y="809536"/>
            <a:ext cx="1979233" cy="5696129"/>
            <a:chOff x="0" y="0"/>
            <a:chExt cx="1255347" cy="361282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B9576E8-1ADF-FD90-1F90-2BC3433C0D3B}"/>
                </a:ext>
              </a:extLst>
            </p:cNvPr>
            <p:cNvSpPr/>
            <p:nvPr/>
          </p:nvSpPr>
          <p:spPr>
            <a:xfrm>
              <a:off x="0" y="0"/>
              <a:ext cx="1255347" cy="3612823"/>
            </a:xfrm>
            <a:custGeom>
              <a:avLst/>
              <a:gdLst/>
              <a:ahLst/>
              <a:cxnLst/>
              <a:rect l="l" t="t" r="r" b="b"/>
              <a:pathLst>
                <a:path w="1255347" h="3612823">
                  <a:moveTo>
                    <a:pt x="0" y="0"/>
                  </a:moveTo>
                  <a:lnTo>
                    <a:pt x="1255347" y="0"/>
                  </a:lnTo>
                  <a:lnTo>
                    <a:pt x="1255347" y="3612823"/>
                  </a:lnTo>
                  <a:lnTo>
                    <a:pt x="0" y="3612823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0CAC5B48-77C8-117B-224A-178F1BBB0F44}"/>
              </a:ext>
            </a:extLst>
          </p:cNvPr>
          <p:cNvGrpSpPr/>
          <p:nvPr userDrawn="1"/>
        </p:nvGrpSpPr>
        <p:grpSpPr>
          <a:xfrm>
            <a:off x="9031695" y="5925496"/>
            <a:ext cx="827001" cy="580168"/>
            <a:chOff x="0" y="0"/>
            <a:chExt cx="1793623" cy="1258286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941B1B4-2D20-EEE3-026C-E0561DC54829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D1D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64264B56-2E5B-BC67-62D1-E511177FD193}"/>
              </a:ext>
            </a:extLst>
          </p:cNvPr>
          <p:cNvGrpSpPr/>
          <p:nvPr userDrawn="1"/>
        </p:nvGrpSpPr>
        <p:grpSpPr>
          <a:xfrm>
            <a:off x="9031695" y="809536"/>
            <a:ext cx="827001" cy="580168"/>
            <a:chOff x="0" y="0"/>
            <a:chExt cx="1793623" cy="125828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B23007B-79A3-7805-7AD1-5E3624D10E94}"/>
                </a:ext>
              </a:extLst>
            </p:cNvPr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D1D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416A04E7-9BA5-E64F-B0A2-5A401482099B}"/>
              </a:ext>
            </a:extLst>
          </p:cNvPr>
          <p:cNvGrpSpPr/>
          <p:nvPr userDrawn="1"/>
        </p:nvGrpSpPr>
        <p:grpSpPr>
          <a:xfrm>
            <a:off x="7535724" y="6730621"/>
            <a:ext cx="2036008" cy="436356"/>
            <a:chOff x="0" y="0"/>
            <a:chExt cx="2714677" cy="581808"/>
          </a:xfrm>
        </p:grpSpPr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FF57D809-BA59-0B93-76FB-33BA005CF6B4}"/>
                </a:ext>
              </a:extLst>
            </p:cNvPr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A8EC755-5F59-D4C5-1193-2B895EA25F11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46520B6-3E6F-E592-DECD-A2E33D1A1159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33A1A80-40FA-1650-879A-C359A22A9799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85C243D-F5CD-BE1F-2E58-331CFD5479AA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B4F36E3-9F72-BBA8-8804-9BEAB846B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1063" y="2895600"/>
            <a:ext cx="5341937" cy="3609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8A26C00-C926-40C9-98B7-3D52953850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" y="1389063"/>
            <a:ext cx="2344738" cy="2344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AF2F6B8-42E8-A175-928D-91ED25646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" y="3886200"/>
            <a:ext cx="2344738" cy="2344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3F41A3-B651-60EE-F10C-BE41DF69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7552"/>
            <a:ext cx="534193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FD189BB8-FAC4-1364-656B-026A7000B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948619"/>
            <a:ext cx="5341937" cy="3609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20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9D3D99A4-D2EA-E2E1-1802-87E8246C01F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5467717"/>
            <a:ext cx="6019746" cy="884617"/>
            <a:chOff x="0" y="0"/>
            <a:chExt cx="8026329" cy="1179489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E7D6A62-95F2-FD72-F39A-C9B16327152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7231826" cy="1179489"/>
              <a:chOff x="0" y="0"/>
              <a:chExt cx="3440139" cy="561077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8E9AC829-89B0-2B8E-38AE-69B6A749ED4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440139" cy="561077"/>
              </a:xfrm>
              <a:custGeom>
                <a:avLst/>
                <a:gdLst/>
                <a:ahLst/>
                <a:cxnLst/>
                <a:rect l="l" t="t" r="r" b="b"/>
                <a:pathLst>
                  <a:path w="3440139" h="561077">
                    <a:moveTo>
                      <a:pt x="0" y="0"/>
                    </a:moveTo>
                    <a:lnTo>
                      <a:pt x="3440139" y="0"/>
                    </a:lnTo>
                    <a:lnTo>
                      <a:pt x="3440139" y="561077"/>
                    </a:lnTo>
                    <a:lnTo>
                      <a:pt x="0" y="561077"/>
                    </a:lnTo>
                    <a:close/>
                  </a:path>
                </a:pathLst>
              </a:custGeom>
              <a:solidFill>
                <a:srgbClr val="1E6E8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A0397700-F453-017E-BC76-29F5634933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8028" y="577926"/>
              <a:ext cx="5238300" cy="0"/>
            </a:xfrm>
            <a:prstGeom prst="line">
              <a:avLst/>
            </a:prstGeom>
            <a:ln w="762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9BACBA07-879B-41DD-6E3B-B3662727B26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263447" y="732278"/>
            <a:ext cx="5423869" cy="5536892"/>
            <a:chOff x="0" y="0"/>
            <a:chExt cx="6350000" cy="635000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CEBD2C6-87CF-C784-0FA9-580D5F0AEF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-23179" r="-545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0">
            <a:extLst>
              <a:ext uri="{FF2B5EF4-FFF2-40B4-BE49-F238E27FC236}">
                <a16:creationId xmlns:a16="http://schemas.microsoft.com/office/drawing/2014/main" id="{0A215E04-4781-FC44-9C8D-A43B06275AA8}"/>
              </a:ext>
            </a:extLst>
          </p:cNvPr>
          <p:cNvSpPr/>
          <p:nvPr userDrawn="1"/>
        </p:nvSpPr>
        <p:spPr>
          <a:xfrm>
            <a:off x="548640" y="1638870"/>
            <a:ext cx="3338670" cy="0"/>
          </a:xfrm>
          <a:prstGeom prst="line">
            <a:avLst/>
          </a:prstGeom>
          <a:ln w="57150" cap="flat">
            <a:solidFill>
              <a:srgbClr val="FD1D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BEEBFC77-3410-7517-E1C3-61F807991825}"/>
              </a:ext>
            </a:extLst>
          </p:cNvPr>
          <p:cNvGrpSpPr/>
          <p:nvPr userDrawn="1"/>
        </p:nvGrpSpPr>
        <p:grpSpPr>
          <a:xfrm>
            <a:off x="7535724" y="6730621"/>
            <a:ext cx="2036008" cy="436356"/>
            <a:chOff x="0" y="0"/>
            <a:chExt cx="2714677" cy="581808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0BDCBE55-5E3B-9611-B06C-6AD6ED44BBB8}"/>
                </a:ext>
              </a:extLst>
            </p:cNvPr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4B069AB-0434-ADE4-8DA9-A7AF13B4B9FD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D45FF1D-1F3B-BAB8-EA2C-DCC537DA74C8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B55376C-94AC-6A40-274B-A7AB1EE63AA3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2543ACF-0499-6338-4AF3-91964CCD9167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86FFBF41-3555-D618-849F-85750847DFAB}"/>
              </a:ext>
            </a:extLst>
          </p:cNvPr>
          <p:cNvSpPr/>
          <p:nvPr/>
        </p:nvSpPr>
        <p:spPr>
          <a:xfrm>
            <a:off x="-79187" y="210262"/>
            <a:ext cx="9832787" cy="1035028"/>
          </a:xfrm>
          <a:custGeom>
            <a:avLst/>
            <a:gdLst/>
            <a:ahLst/>
            <a:cxnLst/>
            <a:rect l="l" t="t" r="r" b="b"/>
            <a:pathLst>
              <a:path w="6236536" h="656476">
                <a:moveTo>
                  <a:pt x="0" y="0"/>
                </a:moveTo>
                <a:lnTo>
                  <a:pt x="6236536" y="0"/>
                </a:lnTo>
                <a:lnTo>
                  <a:pt x="6236536" y="656476"/>
                </a:lnTo>
                <a:lnTo>
                  <a:pt x="0" y="656476"/>
                </a:lnTo>
                <a:close/>
              </a:path>
            </a:pathLst>
          </a:custGeom>
          <a:solidFill>
            <a:srgbClr val="1E6E8B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95A599DF-15B5-44D4-1A72-5A25339228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85202" y="702945"/>
            <a:ext cx="3468398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C856DA8D-4299-4C6B-845C-FE93E1956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532942" y="5217627"/>
            <a:ext cx="4331467" cy="0"/>
          </a:xfrm>
          <a:prstGeom prst="line">
            <a:avLst/>
          </a:prstGeom>
          <a:ln w="57150" cap="flat">
            <a:solidFill>
              <a:srgbClr val="FD1D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79E56776-AB7F-A926-7542-6C74F4A2231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68651" y="359753"/>
            <a:ext cx="3691815" cy="743534"/>
            <a:chOff x="0" y="0"/>
            <a:chExt cx="4922420" cy="991379"/>
          </a:xfrm>
        </p:grpSpPr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4CC07F72-3CA7-0D95-6C58-B519E38414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3735219" cy="867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19"/>
                </a:lnSpc>
              </a:pPr>
              <a:r>
                <a:rPr lang="en-US" sz="4014" spc="18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C4172C72-AD26-FB2F-ED98-F4E818EED7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2881" y="57494"/>
              <a:ext cx="0" cy="461682"/>
            </a:xfrm>
            <a:prstGeom prst="line">
              <a:avLst/>
            </a:prstGeom>
            <a:ln w="15799" cap="flat">
              <a:solidFill>
                <a:srgbClr val="FD1DA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4BD2EEA7-C24B-E33A-1CF2-78A826B33B9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6534" y="527305"/>
              <a:ext cx="4715886" cy="46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4"/>
                </a:lnSpc>
              </a:pPr>
              <a:r>
                <a:rPr lang="en-US" sz="2139">
                  <a:solidFill>
                    <a:srgbClr val="FFFFFF"/>
                  </a:solidFill>
                  <a:latin typeface="Lucidity Condensed"/>
                  <a:ea typeface="Lucidity Condensed"/>
                  <a:cs typeface="Lucidity Condensed"/>
                  <a:sym typeface="Lucidity Condensed"/>
                </a:rPr>
                <a:t>20th Annual IOA Conference 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7BF43C61-E8C7-D8FC-7C7A-D1634BB3EEA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34396" y="-38100"/>
              <a:ext cx="941054" cy="592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6"/>
                </a:lnSpc>
              </a:pPr>
              <a:r>
                <a:rPr lang="en-US" sz="1297">
                  <a:solidFill>
                    <a:srgbClr val="FD1DA6"/>
                  </a:solidFill>
                  <a:latin typeface="Lucidity Condensed"/>
                  <a:ea typeface="Lucidity Condensed"/>
                  <a:cs typeface="Lucidity Condensed"/>
                  <a:sym typeface="Lucidity Condensed"/>
                </a:rPr>
                <a:t>7-9 April</a:t>
              </a:r>
            </a:p>
            <a:p>
              <a:pPr algn="l">
                <a:lnSpc>
                  <a:spcPts val="1816"/>
                </a:lnSpc>
              </a:pPr>
              <a:r>
                <a:rPr lang="en-US" sz="1297">
                  <a:solidFill>
                    <a:srgbClr val="FD1DA6"/>
                  </a:solidFill>
                  <a:latin typeface="Lucidity Condensed"/>
                  <a:ea typeface="Lucidity Condensed"/>
                  <a:cs typeface="Lucidity Condensed"/>
                  <a:sym typeface="Lucidity Condensed"/>
                </a:rPr>
                <a:t>MIAMI, FL</a:t>
              </a: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1C5C2DF-3A08-CDC0-E183-6B1D8B4B6B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9046" y="55968"/>
              <a:ext cx="151457" cy="550278"/>
            </a:xfrm>
            <a:custGeom>
              <a:avLst/>
              <a:gdLst/>
              <a:ahLst/>
              <a:cxnLst/>
              <a:rect l="l" t="t" r="r" b="b"/>
              <a:pathLst>
                <a:path w="151457" h="550278">
                  <a:moveTo>
                    <a:pt x="0" y="0"/>
                  </a:moveTo>
                  <a:lnTo>
                    <a:pt x="151457" y="0"/>
                  </a:lnTo>
                  <a:lnTo>
                    <a:pt x="151457" y="550278"/>
                  </a:lnTo>
                  <a:lnTo>
                    <a:pt x="0" y="550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43F031C0-C0E3-F332-C1BE-7F0EA05BB0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4619" y="29907"/>
              <a:ext cx="398394" cy="576339"/>
            </a:xfrm>
            <a:custGeom>
              <a:avLst/>
              <a:gdLst/>
              <a:ahLst/>
              <a:cxnLst/>
              <a:rect l="l" t="t" r="r" b="b"/>
              <a:pathLst>
                <a:path w="398394" h="576339">
                  <a:moveTo>
                    <a:pt x="0" y="0"/>
                  </a:moveTo>
                  <a:lnTo>
                    <a:pt x="398394" y="0"/>
                  </a:lnTo>
                  <a:lnTo>
                    <a:pt x="398394" y="576339"/>
                  </a:lnTo>
                  <a:lnTo>
                    <a:pt x="0" y="576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6B57DB5-5316-835C-0096-8CF007FC2B7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8793" y="57494"/>
              <a:ext cx="398394" cy="576339"/>
            </a:xfrm>
            <a:custGeom>
              <a:avLst/>
              <a:gdLst/>
              <a:ahLst/>
              <a:cxnLst/>
              <a:rect l="l" t="t" r="r" b="b"/>
              <a:pathLst>
                <a:path w="398394" h="576339">
                  <a:moveTo>
                    <a:pt x="398394" y="0"/>
                  </a:moveTo>
                  <a:lnTo>
                    <a:pt x="0" y="0"/>
                  </a:lnTo>
                  <a:lnTo>
                    <a:pt x="0" y="576338"/>
                  </a:lnTo>
                  <a:lnTo>
                    <a:pt x="398394" y="576338"/>
                  </a:lnTo>
                  <a:lnTo>
                    <a:pt x="39839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07E3F9C-21E7-F0FC-9C34-739A846261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3013" y="154443"/>
              <a:ext cx="279968" cy="410963"/>
            </a:xfrm>
            <a:custGeom>
              <a:avLst/>
              <a:gdLst/>
              <a:ahLst/>
              <a:cxnLst/>
              <a:rect l="l" t="t" r="r" b="b"/>
              <a:pathLst>
                <a:path w="279968" h="410963">
                  <a:moveTo>
                    <a:pt x="0" y="0"/>
                  </a:moveTo>
                  <a:lnTo>
                    <a:pt x="279968" y="0"/>
                  </a:lnTo>
                  <a:lnTo>
                    <a:pt x="279968" y="410962"/>
                  </a:lnTo>
                  <a:lnTo>
                    <a:pt x="0" y="410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C01EA09-072D-9E08-396C-341655CC903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2971" y="1690775"/>
            <a:ext cx="484849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1AA4783-C025-8D25-1F52-62479DA5702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33109" y="3019011"/>
            <a:ext cx="4848491" cy="3609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2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2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033ADE1-0AD9-247B-04E5-1CA0B32A9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32438" y="1690688"/>
            <a:ext cx="4221162" cy="3262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60313304-25E7-6234-041E-B53890C25967}"/>
              </a:ext>
            </a:extLst>
          </p:cNvPr>
          <p:cNvSpPr/>
          <p:nvPr userDrawn="1"/>
        </p:nvSpPr>
        <p:spPr>
          <a:xfrm>
            <a:off x="6285202" y="702945"/>
            <a:ext cx="3468398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E55A5E6-D69F-52E6-7018-47DD8607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2" y="1502496"/>
            <a:ext cx="89632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2EEA217E-31AB-AE90-11C3-FDE605AC7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948" y="2870288"/>
            <a:ext cx="8963291" cy="3609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2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2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9" name="Picture 38" descr="Blue numbers and black text&#10;&#10;Description automatically generated">
            <a:extLst>
              <a:ext uri="{FF2B5EF4-FFF2-40B4-BE49-F238E27FC236}">
                <a16:creationId xmlns:a16="http://schemas.microsoft.com/office/drawing/2014/main" id="{433B1A7E-B2DC-C9D7-8F49-2A0C40BB4B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8504"/>
            <a:ext cx="3657600" cy="1219200"/>
          </a:xfrm>
          <a:prstGeom prst="rect">
            <a:avLst/>
          </a:prstGeom>
        </p:spPr>
      </p:pic>
      <p:sp>
        <p:nvSpPr>
          <p:cNvPr id="40" name="AutoShape 8">
            <a:extLst>
              <a:ext uri="{FF2B5EF4-FFF2-40B4-BE49-F238E27FC236}">
                <a16:creationId xmlns:a16="http://schemas.microsoft.com/office/drawing/2014/main" id="{28603FDD-9B25-B90C-2580-CA0A750B22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86199" y="990600"/>
            <a:ext cx="5867401" cy="0"/>
          </a:xfrm>
          <a:prstGeom prst="line">
            <a:avLst/>
          </a:prstGeom>
          <a:ln w="57150" cap="flat">
            <a:solidFill>
              <a:srgbClr val="FD1D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60313304-25E7-6234-041E-B53890C25967}"/>
              </a:ext>
            </a:extLst>
          </p:cNvPr>
          <p:cNvSpPr/>
          <p:nvPr userDrawn="1"/>
        </p:nvSpPr>
        <p:spPr>
          <a:xfrm>
            <a:off x="6285202" y="702945"/>
            <a:ext cx="3468398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E55A5E6-D69F-52E6-7018-47DD8607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4" y="384808"/>
            <a:ext cx="89632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2EEA217E-31AB-AE90-11C3-FDE605AC7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752600"/>
            <a:ext cx="8963291" cy="3609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2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2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4128625-95F4-D127-2A48-292BF6EC6265}"/>
              </a:ext>
            </a:extLst>
          </p:cNvPr>
          <p:cNvGrpSpPr/>
          <p:nvPr userDrawn="1"/>
        </p:nvGrpSpPr>
        <p:grpSpPr>
          <a:xfrm>
            <a:off x="7543800" y="6730620"/>
            <a:ext cx="2036008" cy="436356"/>
            <a:chOff x="0" y="0"/>
            <a:chExt cx="2714677" cy="581808"/>
          </a:xfrm>
        </p:grpSpPr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C830318C-4DBB-30EA-4D4C-E1B1641CE29D}"/>
                </a:ext>
              </a:extLst>
            </p:cNvPr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 dirty="0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6F6D7160-87C4-B8B1-6121-1C90E79E18F9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C58F67A2-397C-5D94-524E-33886FA69357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8810E67-AED1-51BA-2A85-3CD9EDD24D5E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847D52CA-0F3F-A84D-EB13-8625C2E249D9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44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0D2FC590-6FC6-3CAD-0DD8-BE5763CEB2F8}"/>
              </a:ext>
            </a:extLst>
          </p:cNvPr>
          <p:cNvGrpSpPr/>
          <p:nvPr userDrawn="1"/>
        </p:nvGrpSpPr>
        <p:grpSpPr>
          <a:xfrm>
            <a:off x="1" y="229824"/>
            <a:ext cx="9753600" cy="4527223"/>
            <a:chOff x="0" y="0"/>
            <a:chExt cx="13440095" cy="6036298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EA7A8FA1-7DC7-68BD-80D4-F7186DC580CF}"/>
                </a:ext>
              </a:extLst>
            </p:cNvPr>
            <p:cNvGrpSpPr/>
            <p:nvPr/>
          </p:nvGrpSpPr>
          <p:grpSpPr>
            <a:xfrm>
              <a:off x="0" y="694884"/>
              <a:ext cx="13440095" cy="4518978"/>
              <a:chOff x="0" y="0"/>
              <a:chExt cx="6393378" cy="2149653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66112ACB-AD6F-7555-5AE2-992A6B1FE581}"/>
                  </a:ext>
                </a:extLst>
              </p:cNvPr>
              <p:cNvSpPr/>
              <p:nvPr/>
            </p:nvSpPr>
            <p:spPr>
              <a:xfrm>
                <a:off x="0" y="0"/>
                <a:ext cx="6393378" cy="2149653"/>
              </a:xfrm>
              <a:custGeom>
                <a:avLst/>
                <a:gdLst/>
                <a:ahLst/>
                <a:cxnLst/>
                <a:rect l="l" t="t" r="r" b="b"/>
                <a:pathLst>
                  <a:path w="6393378" h="2149653">
                    <a:moveTo>
                      <a:pt x="0" y="0"/>
                    </a:moveTo>
                    <a:lnTo>
                      <a:pt x="6393378" y="0"/>
                    </a:lnTo>
                    <a:lnTo>
                      <a:pt x="6393378" y="2149653"/>
                    </a:lnTo>
                    <a:lnTo>
                      <a:pt x="0" y="2149653"/>
                    </a:lnTo>
                    <a:close/>
                  </a:path>
                </a:pathLst>
              </a:custGeom>
              <a:solidFill>
                <a:srgbClr val="1E6E8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C5491C79-EF39-22D4-94AD-EECE428D426A}"/>
                </a:ext>
              </a:extLst>
            </p:cNvPr>
            <p:cNvSpPr/>
            <p:nvPr/>
          </p:nvSpPr>
          <p:spPr>
            <a:xfrm rot="5400000">
              <a:off x="1631776" y="3036602"/>
              <a:ext cx="5872392" cy="0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A2CFB74F-BD12-69E0-F806-8ED3E8C778A4}"/>
                </a:ext>
              </a:extLst>
            </p:cNvPr>
            <p:cNvSpPr/>
            <p:nvPr/>
          </p:nvSpPr>
          <p:spPr>
            <a:xfrm rot="5400000">
              <a:off x="6080934" y="2727689"/>
              <a:ext cx="5582378" cy="0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55AEE703-0475-0DF7-86FE-BE1A034C4F07}"/>
              </a:ext>
            </a:extLst>
          </p:cNvPr>
          <p:cNvGrpSpPr/>
          <p:nvPr userDrawn="1"/>
        </p:nvGrpSpPr>
        <p:grpSpPr>
          <a:xfrm>
            <a:off x="7473756" y="229824"/>
            <a:ext cx="2036008" cy="436356"/>
            <a:chOff x="0" y="0"/>
            <a:chExt cx="2714677" cy="581808"/>
          </a:xfrm>
        </p:grpSpPr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C14C2037-BE4F-9D68-0279-877924148341}"/>
                </a:ext>
              </a:extLst>
            </p:cNvPr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4078DE18-5A2C-0F04-D92C-69272D3CF79B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1C39B77-B89C-49B9-AFDE-CDF584EDD4A9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CE5796E-150F-7B8C-4395-AEF61D11010D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6EB5EA-6988-9A85-1EE6-5C1A344E1A21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BA2F670F-628F-C16A-571B-55B68AAD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61" y="4368983"/>
            <a:ext cx="22730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FA3F736-E654-22D1-9BBA-99C31C7D51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488" y="1143000"/>
            <a:ext cx="22733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87E4960B-2862-F6A4-391E-6A8A5D90B5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38978" y="1143000"/>
            <a:ext cx="22733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F21F3277-5E5A-2AA7-3F9F-65CA178040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2160" y="1143000"/>
            <a:ext cx="22733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81DC5AE-61C5-31B5-F344-3FBAA44E08FA}"/>
              </a:ext>
            </a:extLst>
          </p:cNvPr>
          <p:cNvSpPr txBox="1">
            <a:spLocks/>
          </p:cNvSpPr>
          <p:nvPr userDrawn="1"/>
        </p:nvSpPr>
        <p:spPr>
          <a:xfrm>
            <a:off x="3740256" y="4368983"/>
            <a:ext cx="22730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ontserrat Ultra-Bold" panose="020B0604020202020204" charset="0"/>
                <a:ea typeface="+mj-ea"/>
                <a:cs typeface="+mj-cs"/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AFFE5F3-CA30-E276-BA82-6405886479A3}"/>
              </a:ext>
            </a:extLst>
          </p:cNvPr>
          <p:cNvSpPr txBox="1">
            <a:spLocks/>
          </p:cNvSpPr>
          <p:nvPr userDrawn="1"/>
        </p:nvSpPr>
        <p:spPr>
          <a:xfrm>
            <a:off x="7236674" y="4368983"/>
            <a:ext cx="22730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ontserrat Ultra-Bold" panose="020B0604020202020204" charset="0"/>
                <a:ea typeface="+mj-ea"/>
                <a:cs typeface="+mj-cs"/>
              </a:defRPr>
            </a:lvl1pPr>
          </a:lstStyle>
          <a:p>
            <a:r>
              <a:rPr lang="en-US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41DAE724-B2DE-CB19-2D5B-0CDB50C58191}"/>
              </a:ext>
            </a:extLst>
          </p:cNvPr>
          <p:cNvGrpSpPr/>
          <p:nvPr userDrawn="1"/>
        </p:nvGrpSpPr>
        <p:grpSpPr>
          <a:xfrm>
            <a:off x="731520" y="731520"/>
            <a:ext cx="3184745" cy="3389233"/>
            <a:chOff x="0" y="0"/>
            <a:chExt cx="2019954" cy="214965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0C0CE94-CC67-130D-35DA-1F841264E162}"/>
                </a:ext>
              </a:extLst>
            </p:cNvPr>
            <p:cNvSpPr/>
            <p:nvPr/>
          </p:nvSpPr>
          <p:spPr>
            <a:xfrm>
              <a:off x="0" y="0"/>
              <a:ext cx="2019954" cy="2149653"/>
            </a:xfrm>
            <a:custGeom>
              <a:avLst/>
              <a:gdLst/>
              <a:ahLst/>
              <a:cxnLst/>
              <a:rect l="l" t="t" r="r" b="b"/>
              <a:pathLst>
                <a:path w="2019954" h="2149653">
                  <a:moveTo>
                    <a:pt x="0" y="0"/>
                  </a:moveTo>
                  <a:lnTo>
                    <a:pt x="2019954" y="0"/>
                  </a:lnTo>
                  <a:lnTo>
                    <a:pt x="2019954" y="2149653"/>
                  </a:lnTo>
                  <a:lnTo>
                    <a:pt x="0" y="2149653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9">
            <a:extLst>
              <a:ext uri="{FF2B5EF4-FFF2-40B4-BE49-F238E27FC236}">
                <a16:creationId xmlns:a16="http://schemas.microsoft.com/office/drawing/2014/main" id="{11372B5A-66B8-4EF6-43B8-7F54470D7AF8}"/>
              </a:ext>
            </a:extLst>
          </p:cNvPr>
          <p:cNvSpPr/>
          <p:nvPr userDrawn="1"/>
        </p:nvSpPr>
        <p:spPr>
          <a:xfrm>
            <a:off x="731520" y="6901466"/>
            <a:ext cx="3928725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075FBC7-FF55-6A81-2D53-0C53B0CCA310}"/>
              </a:ext>
            </a:extLst>
          </p:cNvPr>
          <p:cNvGrpSpPr/>
          <p:nvPr userDrawn="1"/>
        </p:nvGrpSpPr>
        <p:grpSpPr>
          <a:xfrm>
            <a:off x="7367073" y="189842"/>
            <a:ext cx="2036008" cy="436356"/>
            <a:chOff x="0" y="0"/>
            <a:chExt cx="2714677" cy="581808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F2B4A43-CB71-2169-C97D-18E546724023}"/>
                </a:ext>
              </a:extLst>
            </p:cNvPr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6BA0D3D-CEF5-E26E-46E1-2CA2EBEF5670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143F7A9-B911-8C53-0FEE-4C4A4F577854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5D23350-5D56-FD68-EB4C-9815C125FB7C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DD3D116-C8B8-4502-665D-61CFC568A82F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374DD8C3-0651-7EB8-5EE3-A7762B6748B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14482" y="6430583"/>
            <a:ext cx="5423869" cy="884617"/>
            <a:chOff x="0" y="0"/>
            <a:chExt cx="3440139" cy="561077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4938FF4-74C3-F8C8-8F3F-5932DE742A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440139" cy="561077"/>
            </a:xfrm>
            <a:custGeom>
              <a:avLst/>
              <a:gdLst/>
              <a:ahLst/>
              <a:cxnLst/>
              <a:rect l="l" t="t" r="r" b="b"/>
              <a:pathLst>
                <a:path w="3440139" h="561077">
                  <a:moveTo>
                    <a:pt x="0" y="0"/>
                  </a:moveTo>
                  <a:lnTo>
                    <a:pt x="3440139" y="0"/>
                  </a:lnTo>
                  <a:lnTo>
                    <a:pt x="3440139" y="561077"/>
                  </a:lnTo>
                  <a:lnTo>
                    <a:pt x="0" y="561077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AutoShape 9">
            <a:extLst>
              <a:ext uri="{FF2B5EF4-FFF2-40B4-BE49-F238E27FC236}">
                <a16:creationId xmlns:a16="http://schemas.microsoft.com/office/drawing/2014/main" id="{C642C998-4160-A629-4D41-1378C6CDCB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1520" y="6901466"/>
            <a:ext cx="3928725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C61AE04B-B540-D325-3CFC-793357136CC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895391" y="408020"/>
            <a:ext cx="6907180" cy="6907180"/>
            <a:chOff x="0" y="0"/>
            <a:chExt cx="6350000" cy="63500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47B758A-DB5D-1E76-A495-967583A368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8"/>
              <a:stretch>
                <a:fillRect l="-23179" r="-545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187D00E-A200-DB7D-B922-312BECA5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120753"/>
            <a:ext cx="227309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6B9E0CC2-5870-D3E5-9F89-71D860FB9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129" y="1123533"/>
            <a:ext cx="22733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1">
            <a:extLst>
              <a:ext uri="{FF2B5EF4-FFF2-40B4-BE49-F238E27FC236}">
                <a16:creationId xmlns:a16="http://schemas.microsoft.com/office/drawing/2014/main" id="{B93C642E-9D3D-C014-2186-E6548778FC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7333"/>
            <a:ext cx="9765886" cy="3598733"/>
          </a:xfrm>
          <a:custGeom>
            <a:avLst/>
            <a:gdLst/>
            <a:ahLst/>
            <a:cxnLst/>
            <a:rect l="l" t="t" r="r" b="b"/>
            <a:pathLst>
              <a:path w="9830326" h="3582767">
                <a:moveTo>
                  <a:pt x="0" y="0"/>
                </a:moveTo>
                <a:lnTo>
                  <a:pt x="9830326" y="0"/>
                </a:lnTo>
                <a:lnTo>
                  <a:pt x="9830326" y="3582767"/>
                </a:lnTo>
                <a:lnTo>
                  <a:pt x="0" y="3582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2891" b="-5289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0AF348B-7383-424A-2819-38E8C75D62F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1191045"/>
            <a:ext cx="9765886" cy="1247250"/>
            <a:chOff x="0" y="0"/>
            <a:chExt cx="5771001" cy="705511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AB9DDB2-5CCA-6A49-C70E-24079B317E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71001" cy="705511"/>
            </a:xfrm>
            <a:custGeom>
              <a:avLst/>
              <a:gdLst/>
              <a:ahLst/>
              <a:cxnLst/>
              <a:rect l="l" t="t" r="r" b="b"/>
              <a:pathLst>
                <a:path w="5771001" h="705511">
                  <a:moveTo>
                    <a:pt x="0" y="0"/>
                  </a:moveTo>
                  <a:lnTo>
                    <a:pt x="5771001" y="0"/>
                  </a:lnTo>
                  <a:lnTo>
                    <a:pt x="5771001" y="705511"/>
                  </a:lnTo>
                  <a:lnTo>
                    <a:pt x="0" y="705511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1BC674F8-8B4F-EBFA-50A5-94F8790923FF}"/>
              </a:ext>
            </a:extLst>
          </p:cNvPr>
          <p:cNvSpPr/>
          <p:nvPr userDrawn="1"/>
        </p:nvSpPr>
        <p:spPr>
          <a:xfrm>
            <a:off x="572667" y="5646025"/>
            <a:ext cx="673098" cy="673098"/>
          </a:xfrm>
          <a:custGeom>
            <a:avLst/>
            <a:gdLst/>
            <a:ahLst/>
            <a:cxnLst/>
            <a:rect l="l" t="t" r="r" b="b"/>
            <a:pathLst>
              <a:path w="673098" h="673098">
                <a:moveTo>
                  <a:pt x="0" y="0"/>
                </a:moveTo>
                <a:lnTo>
                  <a:pt x="673099" y="0"/>
                </a:lnTo>
                <a:lnTo>
                  <a:pt x="673099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A3E7F4B-B241-B924-8BA8-8E33AE60C9AA}"/>
              </a:ext>
            </a:extLst>
          </p:cNvPr>
          <p:cNvSpPr/>
          <p:nvPr userDrawn="1"/>
        </p:nvSpPr>
        <p:spPr>
          <a:xfrm>
            <a:off x="5005663" y="5646025"/>
            <a:ext cx="673098" cy="673098"/>
          </a:xfrm>
          <a:custGeom>
            <a:avLst/>
            <a:gdLst/>
            <a:ahLst/>
            <a:cxnLst/>
            <a:rect l="l" t="t" r="r" b="b"/>
            <a:pathLst>
              <a:path w="673098" h="673098">
                <a:moveTo>
                  <a:pt x="0" y="0"/>
                </a:moveTo>
                <a:lnTo>
                  <a:pt x="673098" y="0"/>
                </a:lnTo>
                <a:lnTo>
                  <a:pt x="673098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85A548D-C180-A5CA-E2C4-06E350E7C299}"/>
              </a:ext>
            </a:extLst>
          </p:cNvPr>
          <p:cNvSpPr/>
          <p:nvPr userDrawn="1"/>
        </p:nvSpPr>
        <p:spPr>
          <a:xfrm>
            <a:off x="4931167" y="4331847"/>
            <a:ext cx="800163" cy="662135"/>
          </a:xfrm>
          <a:custGeom>
            <a:avLst/>
            <a:gdLst/>
            <a:ahLst/>
            <a:cxnLst/>
            <a:rect l="l" t="t" r="r" b="b"/>
            <a:pathLst>
              <a:path w="800163" h="662135">
                <a:moveTo>
                  <a:pt x="0" y="0"/>
                </a:moveTo>
                <a:lnTo>
                  <a:pt x="800163" y="0"/>
                </a:lnTo>
                <a:lnTo>
                  <a:pt x="800163" y="662135"/>
                </a:lnTo>
                <a:lnTo>
                  <a:pt x="0" y="662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2A9BE7E-3771-0F04-B63B-39C47B82A075}"/>
              </a:ext>
            </a:extLst>
          </p:cNvPr>
          <p:cNvSpPr/>
          <p:nvPr userDrawn="1"/>
        </p:nvSpPr>
        <p:spPr>
          <a:xfrm>
            <a:off x="572667" y="4331847"/>
            <a:ext cx="662135" cy="662135"/>
          </a:xfrm>
          <a:custGeom>
            <a:avLst/>
            <a:gdLst/>
            <a:ahLst/>
            <a:cxnLst/>
            <a:rect l="l" t="t" r="r" b="b"/>
            <a:pathLst>
              <a:path w="662135" h="662135">
                <a:moveTo>
                  <a:pt x="0" y="0"/>
                </a:moveTo>
                <a:lnTo>
                  <a:pt x="662135" y="0"/>
                </a:lnTo>
                <a:lnTo>
                  <a:pt x="662135" y="662135"/>
                </a:lnTo>
                <a:lnTo>
                  <a:pt x="0" y="6621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272A7EDB-6C74-3BD6-72A7-DA42C7E0D488}"/>
              </a:ext>
            </a:extLst>
          </p:cNvPr>
          <p:cNvGrpSpPr/>
          <p:nvPr userDrawn="1"/>
        </p:nvGrpSpPr>
        <p:grpSpPr>
          <a:xfrm>
            <a:off x="7535724" y="6730621"/>
            <a:ext cx="2036008" cy="436356"/>
            <a:chOff x="0" y="0"/>
            <a:chExt cx="2714677" cy="581808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72355624-BDE0-9414-9BFF-7E30349890F8}"/>
                </a:ext>
              </a:extLst>
            </p:cNvPr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FFF7BCE-4060-5B5F-E5C5-ED659F29B137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C8BB7D6-5CD6-B650-5C8B-81F5CA408526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39B9CF4-A0A6-C7F4-C417-415FF833111E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2938125-DF1A-E188-A2E6-0ED25DDEF9A2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BCC73302-31FA-5719-7900-490B7ECD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515" y="1240830"/>
            <a:ext cx="534193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Ultra-Bold" panose="020B060402020202020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465F85E-641A-1785-B153-7B338ECA68D0}"/>
              </a:ext>
            </a:extLst>
          </p:cNvPr>
          <p:cNvSpPr txBox="1">
            <a:spLocks/>
          </p:cNvSpPr>
          <p:nvPr userDrawn="1"/>
        </p:nvSpPr>
        <p:spPr>
          <a:xfrm>
            <a:off x="1524000" y="3848413"/>
            <a:ext cx="2273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ontserrat Ultra-Bold" panose="020B060402020202020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Click to edit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5EB949A-C1DA-5DFE-2079-A0AD0CDF17B5}"/>
              </a:ext>
            </a:extLst>
          </p:cNvPr>
          <p:cNvSpPr txBox="1">
            <a:spLocks/>
          </p:cNvSpPr>
          <p:nvPr userDrawn="1"/>
        </p:nvSpPr>
        <p:spPr>
          <a:xfrm>
            <a:off x="1506876" y="5176123"/>
            <a:ext cx="2273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ontserrat Ultra-Bold" panose="020B060402020202020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Click to edit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FF644B2-72BC-9171-09F7-CA495D355972}"/>
              </a:ext>
            </a:extLst>
          </p:cNvPr>
          <p:cNvSpPr txBox="1">
            <a:spLocks/>
          </p:cNvSpPr>
          <p:nvPr userDrawn="1"/>
        </p:nvSpPr>
        <p:spPr>
          <a:xfrm>
            <a:off x="5998901" y="3848413"/>
            <a:ext cx="2273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ontserrat Ultra-Bold" panose="020B060402020202020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Click to edit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2E6F45B-1A10-9360-BE18-ECC55021D352}"/>
              </a:ext>
            </a:extLst>
          </p:cNvPr>
          <p:cNvSpPr txBox="1">
            <a:spLocks/>
          </p:cNvSpPr>
          <p:nvPr userDrawn="1"/>
        </p:nvSpPr>
        <p:spPr>
          <a:xfrm>
            <a:off x="6020948" y="5111317"/>
            <a:ext cx="2273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Montserrat Ultra-Bold" panose="020B060402020202020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Click to edit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>
            <a:extLst>
              <a:ext uri="{FF2B5EF4-FFF2-40B4-BE49-F238E27FC236}">
                <a16:creationId xmlns:a16="http://schemas.microsoft.com/office/drawing/2014/main" id="{E6771DAA-329F-4A0F-7E51-CC5FB6EFB3C8}"/>
              </a:ext>
            </a:extLst>
          </p:cNvPr>
          <p:cNvGrpSpPr/>
          <p:nvPr userDrawn="1"/>
        </p:nvGrpSpPr>
        <p:grpSpPr>
          <a:xfrm>
            <a:off x="7685002" y="6746922"/>
            <a:ext cx="702145" cy="329190"/>
            <a:chOff x="188269" y="21736"/>
            <a:chExt cx="936193" cy="438920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845503D9-BC91-4127-205B-F71E5AA86DC0}"/>
                </a:ext>
              </a:extLst>
            </p:cNvPr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CB7EE1D2-3B30-740F-BB73-C6398259A493}"/>
                </a:ext>
              </a:extLst>
            </p:cNvPr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B447820-79AF-CD7F-E887-790A33B391C7}"/>
                </a:ext>
              </a:extLst>
            </p:cNvPr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21298CC-54EB-63E0-D461-2F47DD72E40B}"/>
                </a:ext>
              </a:extLst>
            </p:cNvPr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705443" y="4666344"/>
            <a:ext cx="8290560" cy="925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5"/>
              </a:lnSpc>
            </a:pPr>
            <a:r>
              <a:rPr lang="en-US" sz="5382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4205854" y="6409324"/>
            <a:ext cx="3338670" cy="0"/>
          </a:xfrm>
          <a:prstGeom prst="line">
            <a:avLst/>
          </a:prstGeom>
          <a:ln w="57150" cap="flat">
            <a:solidFill>
              <a:srgbClr val="FD1D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7986403" y="1101076"/>
            <a:ext cx="1767197" cy="2556524"/>
          </a:xfrm>
          <a:custGeom>
            <a:avLst/>
            <a:gdLst/>
            <a:ahLst/>
            <a:cxnLst/>
            <a:rect l="l" t="t" r="r" b="b"/>
            <a:pathLst>
              <a:path w="1767197" h="2556524">
                <a:moveTo>
                  <a:pt x="1767197" y="0"/>
                </a:moveTo>
                <a:lnTo>
                  <a:pt x="0" y="0"/>
                </a:lnTo>
                <a:lnTo>
                  <a:pt x="0" y="2556524"/>
                </a:lnTo>
                <a:lnTo>
                  <a:pt x="1767197" y="2556524"/>
                </a:lnTo>
                <a:lnTo>
                  <a:pt x="17671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535724" y="6730621"/>
            <a:ext cx="2036008" cy="436356"/>
            <a:chOff x="0" y="0"/>
            <a:chExt cx="2714677" cy="5818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0C166AAE-87BC-E2D6-EDAF-42D3D101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523170"/>
            <a:ext cx="5341937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6EA6E34-012E-4D50-F1AA-A0BA93754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400" y="3837296"/>
            <a:ext cx="5457273" cy="3609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5EA5CB4-E70B-5368-8B35-814E6E73E0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3FDC1FE-B2A8-5530-1BB0-A668B69C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C568EF-8F49-C6D4-EC7A-16781537F9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7676926" y="6746923"/>
            <a:ext cx="702145" cy="329190"/>
            <a:chOff x="188269" y="21736"/>
            <a:chExt cx="936193" cy="438920"/>
          </a:xfrm>
        </p:grpSpPr>
        <p:sp>
          <p:nvSpPr>
            <p:cNvPr id="14" name="Freeform 14"/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992B77F9-8F1E-594D-828B-F346FFCA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848" y="1392735"/>
            <a:ext cx="5341937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6C8A0C-D2A6-5ED7-3ADD-E082D248F5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8396" y="2894771"/>
            <a:ext cx="5341937" cy="3609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668A51-B6EC-B91D-3FF5-53CC05CC59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775F661-7B11-196D-065B-A225F6C752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C5A1734C-E0D4-903C-6184-AF4ECB39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AEDE690-BEA1-A283-A5C1-0FF7BFA0E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66A4D7E-EA4A-4C36-3762-E8D5B4430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2E63B311-BCEF-E4B0-AF26-05C6D365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87BBB6E-A9D6-5B4E-64DF-68C371177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E31D-6330-9650-AB39-A8D8F7F91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5D4A-2182-FBED-0D28-09771B91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EC28A-2E86-47D8-5192-616FCB0E9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DB81B90-AA34-76BD-88CE-DC2558F0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07552"/>
            <a:ext cx="630936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22F302-5F7E-6F38-C955-26B4E63049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948619"/>
            <a:ext cx="5341937" cy="323298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236" y="229824"/>
            <a:ext cx="10080071" cy="4527223"/>
            <a:chOff x="0" y="0"/>
            <a:chExt cx="13440095" cy="60362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694884"/>
              <a:ext cx="13440095" cy="4518978"/>
              <a:chOff x="0" y="0"/>
              <a:chExt cx="6393378" cy="21496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93378" cy="2149653"/>
              </a:xfrm>
              <a:custGeom>
                <a:avLst/>
                <a:gdLst/>
                <a:ahLst/>
                <a:cxnLst/>
                <a:rect l="l" t="t" r="r" b="b"/>
                <a:pathLst>
                  <a:path w="6393378" h="2149653">
                    <a:moveTo>
                      <a:pt x="0" y="0"/>
                    </a:moveTo>
                    <a:lnTo>
                      <a:pt x="6393378" y="0"/>
                    </a:lnTo>
                    <a:lnTo>
                      <a:pt x="6393378" y="2149653"/>
                    </a:lnTo>
                    <a:lnTo>
                      <a:pt x="0" y="2149653"/>
                    </a:lnTo>
                    <a:close/>
                  </a:path>
                </a:pathLst>
              </a:custGeom>
              <a:solidFill>
                <a:srgbClr val="1E6E8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AutoShape 5"/>
            <p:cNvSpPr/>
            <p:nvPr/>
          </p:nvSpPr>
          <p:spPr>
            <a:xfrm rot="5400000">
              <a:off x="1631776" y="3036602"/>
              <a:ext cx="5872392" cy="0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6"/>
            <p:cNvSpPr/>
            <p:nvPr/>
          </p:nvSpPr>
          <p:spPr>
            <a:xfrm rot="5400000">
              <a:off x="6080934" y="2727689"/>
              <a:ext cx="5582378" cy="0"/>
            </a:xfrm>
            <a:prstGeom prst="line">
              <a:avLst/>
            </a:prstGeom>
            <a:ln w="1270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73756" y="229824"/>
            <a:ext cx="2036008" cy="436356"/>
            <a:chOff x="0" y="0"/>
            <a:chExt cx="2714677" cy="58180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2714677" cy="629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4"/>
                </a:lnSpc>
              </a:pPr>
              <a:r>
                <a:rPr lang="en-US" sz="2917" spc="131">
                  <a:solidFill>
                    <a:srgbClr val="055C7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IOA2025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8269" y="40676"/>
              <a:ext cx="110076" cy="399930"/>
            </a:xfrm>
            <a:custGeom>
              <a:avLst/>
              <a:gdLst/>
              <a:ahLst/>
              <a:cxnLst/>
              <a:rect l="l" t="t" r="r" b="b"/>
              <a:pathLst>
                <a:path w="110076" h="399930">
                  <a:moveTo>
                    <a:pt x="0" y="0"/>
                  </a:moveTo>
                  <a:lnTo>
                    <a:pt x="110076" y="0"/>
                  </a:lnTo>
                  <a:lnTo>
                    <a:pt x="110076" y="399931"/>
                  </a:lnTo>
                  <a:lnTo>
                    <a:pt x="0" y="399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61737" r="-857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01336" y="21736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0" y="0"/>
                  </a:moveTo>
                  <a:lnTo>
                    <a:pt x="289544" y="0"/>
                  </a:lnTo>
                  <a:lnTo>
                    <a:pt x="289544" y="418871"/>
                  </a:lnTo>
                  <a:lnTo>
                    <a:pt x="0" y="418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flipH="1">
              <a:off x="834918" y="41785"/>
              <a:ext cx="289544" cy="418871"/>
            </a:xfrm>
            <a:custGeom>
              <a:avLst/>
              <a:gdLst/>
              <a:ahLst/>
              <a:cxnLst/>
              <a:rect l="l" t="t" r="r" b="b"/>
              <a:pathLst>
                <a:path w="289544" h="418871">
                  <a:moveTo>
                    <a:pt x="289544" y="0"/>
                  </a:moveTo>
                  <a:lnTo>
                    <a:pt x="0" y="0"/>
                  </a:lnTo>
                  <a:lnTo>
                    <a:pt x="0" y="418871"/>
                  </a:lnTo>
                  <a:lnTo>
                    <a:pt x="289544" y="418871"/>
                  </a:lnTo>
                  <a:lnTo>
                    <a:pt x="28954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0880" y="112246"/>
              <a:ext cx="203475" cy="298679"/>
            </a:xfrm>
            <a:custGeom>
              <a:avLst/>
              <a:gdLst/>
              <a:ahLst/>
              <a:cxnLst/>
              <a:rect l="l" t="t" r="r" b="b"/>
              <a:pathLst>
                <a:path w="203475" h="298679">
                  <a:moveTo>
                    <a:pt x="0" y="0"/>
                  </a:moveTo>
                  <a:lnTo>
                    <a:pt x="203475" y="0"/>
                  </a:lnTo>
                  <a:lnTo>
                    <a:pt x="203475" y="298678"/>
                  </a:lnTo>
                  <a:lnTo>
                    <a:pt x="0" y="298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0A2A57FF-3B38-1DB8-5FE5-E88EBBF4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0B1C61E-53A3-5898-61B9-248437706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B405A2F-1CB8-059A-E23A-A3E5FA240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EF1DFDA-BDDB-A637-BA7D-0EF3CEF4E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3184745" cy="3389233"/>
            <a:chOff x="0" y="0"/>
            <a:chExt cx="2019954" cy="2149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9954" cy="2149653"/>
            </a:xfrm>
            <a:custGeom>
              <a:avLst/>
              <a:gdLst/>
              <a:ahLst/>
              <a:cxnLst/>
              <a:rect l="l" t="t" r="r" b="b"/>
              <a:pathLst>
                <a:path w="2019954" h="2149653">
                  <a:moveTo>
                    <a:pt x="0" y="0"/>
                  </a:moveTo>
                  <a:lnTo>
                    <a:pt x="2019954" y="0"/>
                  </a:lnTo>
                  <a:lnTo>
                    <a:pt x="2019954" y="2149653"/>
                  </a:lnTo>
                  <a:lnTo>
                    <a:pt x="0" y="2149653"/>
                  </a:lnTo>
                  <a:close/>
                </a:path>
              </a:pathLst>
            </a:custGeom>
            <a:solidFill>
              <a:srgbClr val="1E6E8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25520" y="4529129"/>
            <a:ext cx="275032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Speaker</a:t>
            </a:r>
          </a:p>
        </p:txBody>
      </p:sp>
      <p:sp>
        <p:nvSpPr>
          <p:cNvPr id="9" name="AutoShape 9"/>
          <p:cNvSpPr/>
          <p:nvPr/>
        </p:nvSpPr>
        <p:spPr>
          <a:xfrm>
            <a:off x="731520" y="6901466"/>
            <a:ext cx="3928725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17ECE0A-236E-EC05-E9C3-EED7B1CD2E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129" y="1123533"/>
            <a:ext cx="2273300" cy="253406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72667" y="5646025"/>
            <a:ext cx="673098" cy="673098"/>
          </a:xfrm>
          <a:custGeom>
            <a:avLst/>
            <a:gdLst/>
            <a:ahLst/>
            <a:cxnLst/>
            <a:rect l="l" t="t" r="r" b="b"/>
            <a:pathLst>
              <a:path w="673098" h="673098">
                <a:moveTo>
                  <a:pt x="0" y="0"/>
                </a:moveTo>
                <a:lnTo>
                  <a:pt x="673099" y="0"/>
                </a:lnTo>
                <a:lnTo>
                  <a:pt x="673099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005663" y="5646025"/>
            <a:ext cx="673098" cy="673098"/>
          </a:xfrm>
          <a:custGeom>
            <a:avLst/>
            <a:gdLst/>
            <a:ahLst/>
            <a:cxnLst/>
            <a:rect l="l" t="t" r="r" b="b"/>
            <a:pathLst>
              <a:path w="673098" h="673098">
                <a:moveTo>
                  <a:pt x="0" y="0"/>
                </a:moveTo>
                <a:lnTo>
                  <a:pt x="673098" y="0"/>
                </a:lnTo>
                <a:lnTo>
                  <a:pt x="673098" y="673099"/>
                </a:lnTo>
                <a:lnTo>
                  <a:pt x="0" y="673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931167" y="4331847"/>
            <a:ext cx="800163" cy="662135"/>
          </a:xfrm>
          <a:custGeom>
            <a:avLst/>
            <a:gdLst/>
            <a:ahLst/>
            <a:cxnLst/>
            <a:rect l="l" t="t" r="r" b="b"/>
            <a:pathLst>
              <a:path w="800163" h="662135">
                <a:moveTo>
                  <a:pt x="0" y="0"/>
                </a:moveTo>
                <a:lnTo>
                  <a:pt x="800163" y="0"/>
                </a:lnTo>
                <a:lnTo>
                  <a:pt x="800163" y="662135"/>
                </a:lnTo>
                <a:lnTo>
                  <a:pt x="0" y="662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72667" y="4331847"/>
            <a:ext cx="662135" cy="662135"/>
          </a:xfrm>
          <a:custGeom>
            <a:avLst/>
            <a:gdLst/>
            <a:ahLst/>
            <a:cxnLst/>
            <a:rect l="l" t="t" r="r" b="b"/>
            <a:pathLst>
              <a:path w="662135" h="662135">
                <a:moveTo>
                  <a:pt x="0" y="0"/>
                </a:moveTo>
                <a:lnTo>
                  <a:pt x="662135" y="0"/>
                </a:lnTo>
                <a:lnTo>
                  <a:pt x="662135" y="662135"/>
                </a:lnTo>
                <a:lnTo>
                  <a:pt x="0" y="6621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0A67F99-0AB3-7E95-1340-20917C76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757" y="1295400"/>
            <a:ext cx="6632085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rtlCol="0" anchor="t">
        <a:spAutoFit/>
      </a:bodyPr>
      <a:lstStyle>
        <a:defPPr algn="l">
          <a:lnSpc>
            <a:spcPts val="6719"/>
          </a:lnSpc>
          <a:defRPr sz="4800" b="1" dirty="0" smtClean="0">
            <a:solidFill>
              <a:srgbClr val="000000"/>
            </a:solidFill>
            <a:latin typeface="Montserrat Ultra-Bold"/>
            <a:ea typeface="Montserrat Ultra-Bold"/>
            <a:cs typeface="Montserrat Ultra-Bold"/>
            <a:sym typeface="Montserrat Ultra-Bold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Custom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Poppins Bold</vt:lpstr>
      <vt:lpstr>Montserrat Ultra-Bold</vt:lpstr>
      <vt:lpstr>Arial</vt:lpstr>
      <vt:lpstr>Poppins Light</vt:lpstr>
      <vt:lpstr>Lucidity Condensed</vt:lpstr>
      <vt:lpstr>Calibri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Michelle Moser</dc:creator>
  <cp:lastModifiedBy>Michelle Moser</cp:lastModifiedBy>
  <cp:revision>9</cp:revision>
  <dcterms:created xsi:type="dcterms:W3CDTF">2006-08-16T00:00:00Z</dcterms:created>
  <dcterms:modified xsi:type="dcterms:W3CDTF">2024-10-18T13:52:08Z</dcterms:modified>
  <dc:identifier>DAGT2ZzTMZ0</dc:identifier>
</cp:coreProperties>
</file>